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4" r:id="rId6"/>
    <p:sldId id="260" r:id="rId7"/>
    <p:sldId id="261" r:id="rId8"/>
    <p:sldId id="262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  <p14:sldId id="257"/>
            <p14:sldId id="259"/>
            <p14:sldId id="263"/>
            <p14:sldId id="264"/>
          </p14:sldIdLst>
        </p14:section>
        <p14:section name="제목 없는 구역" id="{DC430B1D-82DD-4EEB-841F-048286316453}">
          <p14:sldIdLst>
            <p14:sldId id="260"/>
            <p14:sldId id="261"/>
            <p14:sldId id="262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6" autoAdjust="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Proffeine0327/pathfinding-re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Proffeine0327/slime-defen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roffeine0327/TowerDefen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Proffeine0327/EscapeFr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Proffeine0327/3D-Rende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D02DA5-315A-41FE-BC6F-126E6DCA1A22}"/>
              </a:ext>
            </a:extLst>
          </p:cNvPr>
          <p:cNvSpPr/>
          <p:nvPr/>
        </p:nvSpPr>
        <p:spPr>
          <a:xfrm>
            <a:off x="-71842" y="-2"/>
            <a:ext cx="8396524" cy="6858002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450B016-2D55-4ADE-B807-A0D8F877E5C0}"/>
              </a:ext>
            </a:extLst>
          </p:cNvPr>
          <p:cNvSpPr/>
          <p:nvPr/>
        </p:nvSpPr>
        <p:spPr>
          <a:xfrm>
            <a:off x="4957482" y="0"/>
            <a:ext cx="6248400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EF7B88-AD97-4703-AF01-304D50F7E233}"/>
              </a:ext>
            </a:extLst>
          </p:cNvPr>
          <p:cNvSpPr/>
          <p:nvPr/>
        </p:nvSpPr>
        <p:spPr>
          <a:xfrm>
            <a:off x="8937812" y="0"/>
            <a:ext cx="325418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2ECC-6A16-4227-BE21-7CA6E3F62465}"/>
              </a:ext>
            </a:extLst>
          </p:cNvPr>
          <p:cNvSpPr txBox="1"/>
          <p:nvPr/>
        </p:nvSpPr>
        <p:spPr>
          <a:xfrm>
            <a:off x="6734755" y="4075714"/>
            <a:ext cx="513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BETTER </a:t>
            </a:r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and</a:t>
            </a:r>
            <a:r>
              <a:rPr lang="en-US" altLang="ko-KR" sz="32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BETTER</a:t>
            </a:r>
            <a:endParaRPr lang="ko-KR" altLang="en-US" sz="3200" dirty="0">
              <a:solidFill>
                <a:schemeClr val="accent2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105E7-76C1-4749-8D05-A96A0266797D}"/>
              </a:ext>
            </a:extLst>
          </p:cNvPr>
          <p:cNvSpPr/>
          <p:nvPr/>
        </p:nvSpPr>
        <p:spPr>
          <a:xfrm>
            <a:off x="7013385" y="4646593"/>
            <a:ext cx="485438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50A65-118D-47B4-B707-339E97AAD18B}"/>
              </a:ext>
            </a:extLst>
          </p:cNvPr>
          <p:cNvSpPr txBox="1"/>
          <p:nvPr/>
        </p:nvSpPr>
        <p:spPr>
          <a:xfrm>
            <a:off x="9906000" y="4701276"/>
            <a:ext cx="1961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endParaRPr lang="ko-KR" altLang="en-US" sz="32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AE6BD-4999-4589-86B3-364E30E6E649}"/>
              </a:ext>
            </a:extLst>
          </p:cNvPr>
          <p:cNvSpPr txBox="1"/>
          <p:nvPr/>
        </p:nvSpPr>
        <p:spPr>
          <a:xfrm>
            <a:off x="5994930" y="4751773"/>
            <a:ext cx="4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매 시간 발전하는 개발자</a:t>
            </a:r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알고리즘의 연구를 위하여 만들었던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A*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 알고있었는데 우연히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알게된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알고리즘에 대하여 호기심을 가지게 되었고 그에 대한 코드를 구현하여 성능을 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54AA6-BF15-4FE4-9FC5-9C23FF14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36" y="116542"/>
            <a:ext cx="4412512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4D4566-EED1-4B4B-8F32-47F61ED8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22" y="1647330"/>
            <a:ext cx="4042707" cy="21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74420" y="1460467"/>
            <a:ext cx="314503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이름        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생년월일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2006. 03. 27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전화번호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010-4060-1993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74420" y="3581401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ACA5F-2AAA-4828-9839-330C781CFA90}"/>
              </a:ext>
            </a:extLst>
          </p:cNvPr>
          <p:cNvSpPr/>
          <p:nvPr/>
        </p:nvSpPr>
        <p:spPr>
          <a:xfrm>
            <a:off x="3600450" y="998518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73445-6159-4C91-925D-0113AD509C4B}"/>
              </a:ext>
            </a:extLst>
          </p:cNvPr>
          <p:cNvSpPr txBox="1"/>
          <p:nvPr/>
        </p:nvSpPr>
        <p:spPr>
          <a:xfrm>
            <a:off x="3600450" y="527864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3733800" y="1146989"/>
            <a:ext cx="361509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1.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2. 2023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3. 2024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4.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5.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6. 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7. 3D Rendering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  8.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FD2A7A-0CC0-4877-A3ED-EE7C692BBACD}"/>
              </a:ext>
            </a:extLst>
          </p:cNvPr>
          <p:cNvSpPr/>
          <p:nvPr/>
        </p:nvSpPr>
        <p:spPr>
          <a:xfrm>
            <a:off x="4533903" y="5688151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3410" y="1001045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모바일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스토어에 출시를 목적으로 만들던 디펜스 게임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같은 종류와 같은 레벨인 다른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합치면 된다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이외에도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구조물 파괴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등을 하여 전략적으로 스테이지를 클리어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해야되는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3923056" y="3727261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데이터 파싱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Google Spread Sheet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데이터를 자동으로 받아오는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053194" y="4567991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UniRx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E9BD9F-4B1E-48D1-960B-AE1A2A1E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63" y="134471"/>
            <a:ext cx="3803410" cy="2124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234CB2-0C8A-48E5-96A5-BEC9C18A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79" y="1371542"/>
            <a:ext cx="3821482" cy="21246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EC163-FF2F-4867-B69E-AD11D42F22ED}"/>
              </a:ext>
            </a:extLst>
          </p:cNvPr>
          <p:cNvSpPr txBox="1"/>
          <p:nvPr/>
        </p:nvSpPr>
        <p:spPr>
          <a:xfrm>
            <a:off x="4171696" y="5441286"/>
            <a:ext cx="7649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최적화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</a:t>
            </a:r>
          </a:p>
        </p:txBody>
      </p:sp>
    </p:spTree>
    <p:extLst>
      <p:ext uri="{BB962C8B-B14F-4D97-AF65-F5344CB8AC3E}">
        <p14:creationId xmlns:p14="http://schemas.microsoft.com/office/powerpoint/2010/main" val="173357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기능경기대회에서 만들기 위하여 제작하였던 타워 디펜스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도우미로서 기능경기대회를 참여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54305"/>
            <a:ext cx="398588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#2.5D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빌보드 시스템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2.5D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구현을 위해 캐릭터에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54799" y="4758431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간략하게 구현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E857F3-009F-45ED-B2E7-D865952C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15" y="154122"/>
            <a:ext cx="3774558" cy="202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B0DA6-0E52-41E5-808E-8387D145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303" y="1612884"/>
            <a:ext cx="3669826" cy="19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경기대회를 나가기 위하여 연습하였던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대회에서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장려상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수상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움직임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Wheel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Sphere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54799" y="4798372"/>
            <a:ext cx="78682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간략하게 구현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0D807F-9DC0-42C4-8873-E0681C8C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10" y="153931"/>
            <a:ext cx="4092127" cy="2199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60A90D-C97E-4106-BC52-274828E2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10" y="1438784"/>
            <a:ext cx="4009814" cy="21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6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9013" y="1469271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진행 했던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뱀파이어 서바이벌과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강화 능력을 레퍼런스 삼아서 게임을 기획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과제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라이크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715799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개발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 중심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54799" y="4628527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Service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Locator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Singleton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대신 사용하여 결합도를 낮춤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E1857D-D4F3-4993-B96B-11C307BF9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81" y="141704"/>
            <a:ext cx="4147394" cy="2300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D2D568-835B-43DF-9F01-96F70CDD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72" y="1325480"/>
            <a:ext cx="3996345" cy="22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922506"/>
            <a:ext cx="3516506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</a:t>
            </a:r>
            <a:r>
              <a:rPr lang="en-US" altLang="ko-KR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ki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시행하였던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게임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 작업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4223610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적 움직임 시스템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54799" y="5130419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최적화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Pool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25A91-705D-43F8-AA6D-24278B11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92" y="116542"/>
            <a:ext cx="1966162" cy="3477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07A05E-19BF-4CB7-8B08-6C2BE4EE1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56" y="252375"/>
            <a:ext cx="1966158" cy="3513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3540A3-BE79-4F44-8B4E-97A2C8E95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116" y="379215"/>
            <a:ext cx="2012621" cy="35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9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동아리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제작했던 공포게임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작업자가 층을 맡아 작업을 했으며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플레이어를 작업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게임을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레퍼런스로 해서 기획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픽셀레이트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Shader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54799" y="4837825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Custom Render Feature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Pipline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Shader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적용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D9475B-5C83-4B56-9931-B3757A3F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14" y="134471"/>
            <a:ext cx="3416071" cy="19041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8837CB-F22C-4447-9AC3-D15D0181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025" y="1554764"/>
            <a:ext cx="3869104" cy="21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9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Rendering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인터넷에서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우연찮게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찾아본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Object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영상에 호기심이 생겨서 연구한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을 구현하기 위하여 삼각함수와 행렬의 사용법을 이해하고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3923056" y="3310936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수학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Camera Projection, Rotation Matrix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090828-1DC7-4C25-A82E-3BB0CBDF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01" y="607843"/>
            <a:ext cx="4270417" cy="22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50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775</Words>
  <Application>Microsoft Office PowerPoint</Application>
  <PresentationFormat>와이드스크린</PresentationFormat>
  <Paragraphs>190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234</cp:revision>
  <dcterms:created xsi:type="dcterms:W3CDTF">2024-04-10T23:02:10Z</dcterms:created>
  <dcterms:modified xsi:type="dcterms:W3CDTF">2024-05-15T23:52:03Z</dcterms:modified>
</cp:coreProperties>
</file>